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6"/>
  </p:normalViewPr>
  <p:slideViewPr>
    <p:cSldViewPr snapToGrid="0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3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4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6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6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2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40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4A2954-6A54-B37C-7D28-5C7C4BDA7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62" y="931986"/>
            <a:ext cx="4372708" cy="5202108"/>
          </a:xfrm>
        </p:spPr>
        <p:txBody>
          <a:bodyPr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Westwood Baptist Church will be hosting Trunk or Treat at Weaver Park on Sunday, October 29 </a:t>
            </a:r>
            <a:r>
              <a:rPr lang="en-US" sz="3600">
                <a:solidFill>
                  <a:schemeClr val="bg1"/>
                </a:solidFill>
              </a:rPr>
              <a:t>from </a:t>
            </a:r>
            <a:br>
              <a:rPr lang="en-US" sz="3600">
                <a:solidFill>
                  <a:schemeClr val="bg1"/>
                </a:solidFill>
              </a:rPr>
            </a:br>
            <a:r>
              <a:rPr lang="en-US" sz="3600">
                <a:solidFill>
                  <a:schemeClr val="bg1"/>
                </a:solidFill>
              </a:rPr>
              <a:t>5-7 </a:t>
            </a:r>
            <a:r>
              <a:rPr lang="en-US" sz="3600" dirty="0">
                <a:solidFill>
                  <a:schemeClr val="bg1"/>
                </a:solidFill>
              </a:rPr>
              <a:t>pm.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Everyone is Welcome!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FD06FD3-C1B3-4532-47BE-A99A4D631FDE}"/>
              </a:ext>
            </a:extLst>
          </p:cNvPr>
          <p:cNvSpPr txBox="1"/>
          <p:nvPr/>
        </p:nvSpPr>
        <p:spPr>
          <a:xfrm>
            <a:off x="800100" y="515815"/>
            <a:ext cx="1638300" cy="39283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A poster for a car show&#10;&#10;Description automatically generated">
            <a:extLst>
              <a:ext uri="{FF2B5EF4-FFF2-40B4-BE49-F238E27FC236}">
                <a16:creationId xmlns:a16="http://schemas.microsoft.com/office/drawing/2014/main" id="{017FC55A-27AD-8DF3-DA4C-552B38F63F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99" t="22912" r="13909" b="19810"/>
          <a:stretch/>
        </p:blipFill>
        <p:spPr>
          <a:xfrm>
            <a:off x="5125266" y="723900"/>
            <a:ext cx="6832272" cy="569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7711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Calisto MT</vt:lpstr>
      <vt:lpstr>Univers Condensed</vt:lpstr>
      <vt:lpstr>ChronicleVTI</vt:lpstr>
      <vt:lpstr>Westwood Baptist Church will be hosting Trunk or Treat at Weaver Park on Sunday, October 29 from  5-7 pm.  Everyone is Welcome!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Westwood Baptist Church will be hosting Trunk or Treat at Weaver Park on Sunday, October 29 from  5-7 pm.  Everyone is Welcome!  </dc:title>
  <dc:creator>pam mcelroy</dc:creator>
  <cp:lastModifiedBy>pam mcelroy</cp:lastModifiedBy>
  <cp:revision>2</cp:revision>
  <dcterms:created xsi:type="dcterms:W3CDTF">2023-10-04T00:49:32Z</dcterms:created>
  <dcterms:modified xsi:type="dcterms:W3CDTF">2023-10-04T01:14:53Z</dcterms:modified>
</cp:coreProperties>
</file>